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31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2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93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773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329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447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267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4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16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59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31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6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13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01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23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3596-5F0E-461E-A0D3-DDEF2863608B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CBFE31-54C2-46FA-9031-BC90C8EB2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35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4289" y="731521"/>
            <a:ext cx="9200324" cy="179222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  <a:r>
              <a:rPr lang="ru-RU" sz="2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«Средняя школа № 13</a:t>
            </a:r>
            <a:r>
              <a:rPr lang="ru-RU" sz="2400" b="1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дошкольное структурное подразделение «Солнышко» для детей 3-7 лет</a:t>
            </a:r>
            <a:r>
              <a:rPr lang="ru-RU" sz="2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kern="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4289" y="2880361"/>
            <a:ext cx="9200323" cy="302330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 Р О Е К Т</a:t>
            </a:r>
          </a:p>
          <a:p>
            <a:pPr algn="ctr"/>
            <a:r>
              <a:rPr lang="ru-R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«ЮНЫЙ ГОРОЖАНИН»</a:t>
            </a:r>
            <a:endParaRPr lang="ru-R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977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293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5144" y="1746504"/>
            <a:ext cx="9209468" cy="4164718"/>
          </a:xfrm>
        </p:spPr>
        <p:txBody>
          <a:bodyPr>
            <a:normAutofit/>
          </a:bodyPr>
          <a:lstStyle/>
          <a:p>
            <a:r>
              <a:rPr lang="ru-RU" sz="2400" dirty="0"/>
              <a:t>Опрос детей свидетельствует о том, что только </a:t>
            </a:r>
            <a:r>
              <a:rPr lang="ru-RU" sz="2400" dirty="0" smtClean="0"/>
              <a:t>15</a:t>
            </a:r>
            <a:r>
              <a:rPr lang="ru-RU" sz="2400" dirty="0"/>
              <a:t>% детей </a:t>
            </a:r>
            <a:r>
              <a:rPr lang="ru-RU" sz="2400" dirty="0" smtClean="0"/>
              <a:t>из 100 </a:t>
            </a:r>
            <a:r>
              <a:rPr lang="ru-RU" sz="2400" dirty="0"/>
              <a:t>опрошенных, регулярно посещают </a:t>
            </a:r>
            <a:r>
              <a:rPr lang="ru-RU" sz="2400" dirty="0" smtClean="0"/>
              <a:t>культурные места</a:t>
            </a:r>
            <a:r>
              <a:rPr lang="ru-RU" sz="2400" dirty="0"/>
              <a:t>, экскурсии. остальные </a:t>
            </a:r>
            <a:r>
              <a:rPr lang="ru-RU" sz="2400" dirty="0" smtClean="0"/>
              <a:t>дети </a:t>
            </a:r>
            <a:r>
              <a:rPr lang="ru-RU" sz="2400" dirty="0"/>
              <a:t>хотели бы побывать, </a:t>
            </a:r>
            <a:r>
              <a:rPr lang="ru-RU" sz="2400" dirty="0" smtClean="0"/>
              <a:t>но «родители </a:t>
            </a:r>
            <a:r>
              <a:rPr lang="ru-RU" sz="2400" dirty="0"/>
              <a:t>их не водят».</a:t>
            </a:r>
          </a:p>
          <a:p>
            <a:r>
              <a:rPr lang="ru-RU" sz="2400" dirty="0"/>
              <a:t>Анкетирование родителей свидетельствует о том, что досуговая</a:t>
            </a:r>
          </a:p>
          <a:p>
            <a:pPr marL="0" indent="0">
              <a:buNone/>
            </a:pPr>
            <a:r>
              <a:rPr lang="ru-RU" sz="2400" dirty="0"/>
              <a:t>деятельность детей в семейном окружении проходит в </a:t>
            </a:r>
            <a:r>
              <a:rPr lang="ru-RU" sz="2400" dirty="0" smtClean="0"/>
              <a:t>основном в </a:t>
            </a:r>
            <a:r>
              <a:rPr lang="ru-RU" sz="2400" dirty="0"/>
              <a:t>ТЦ (совместное приобретение продуктов питания, </a:t>
            </a:r>
            <a:r>
              <a:rPr lang="ru-RU" sz="2400" dirty="0" smtClean="0"/>
              <a:t>одежды, игрушек</a:t>
            </a:r>
            <a:r>
              <a:rPr lang="ru-RU" sz="2400" dirty="0"/>
              <a:t>), и в детских развлекательных игротеках.</a:t>
            </a:r>
          </a:p>
        </p:txBody>
      </p:sp>
    </p:spTree>
    <p:extLst>
      <p:ext uri="{BB962C8B-B14F-4D97-AF65-F5344CB8AC3E}">
        <p14:creationId xmlns:p14="http://schemas.microsoft.com/office/powerpoint/2010/main" val="5200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951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Цель проектной идеи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Использование культурных городских пространств </a:t>
            </a:r>
            <a:r>
              <a:rPr lang="ru-RU" sz="2800" dirty="0" smtClean="0"/>
              <a:t>в образовательных </a:t>
            </a:r>
            <a:r>
              <a:rPr lang="ru-RU" sz="2800" dirty="0"/>
              <a:t>целях ДОО. </a:t>
            </a:r>
            <a:endParaRPr lang="ru-RU" sz="2800" dirty="0" smtClean="0"/>
          </a:p>
          <a:p>
            <a:r>
              <a:rPr lang="ru-RU" sz="2800" dirty="0" smtClean="0"/>
              <a:t>Создание образовательной среды </a:t>
            </a:r>
            <a:r>
              <a:rPr lang="ru-RU" sz="2800" dirty="0"/>
              <a:t>в ДОО для исследования и изучения </a:t>
            </a:r>
            <a:r>
              <a:rPr lang="ru-RU" sz="2800" dirty="0" smtClean="0"/>
              <a:t>города Красноярска</a:t>
            </a:r>
            <a:r>
              <a:rPr lang="ru-RU" sz="2800" dirty="0"/>
              <a:t>, возможности получения детьми </a:t>
            </a:r>
            <a:r>
              <a:rPr lang="ru-RU" sz="2800" dirty="0" smtClean="0"/>
              <a:t>начальных навыков </a:t>
            </a:r>
            <a:r>
              <a:rPr lang="ru-RU" sz="2800" dirty="0"/>
              <a:t>профессионального мастерства в </a:t>
            </a:r>
            <a:r>
              <a:rPr lang="ru-RU" sz="2800" dirty="0" smtClean="0"/>
              <a:t>профессии экскурсовод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7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Создать методическую базу по теме проекта;</a:t>
            </a:r>
          </a:p>
          <a:p>
            <a:r>
              <a:rPr lang="ru-RU" sz="2400" dirty="0" smtClean="0"/>
              <a:t>Разработать дидактические игры </a:t>
            </a:r>
            <a:r>
              <a:rPr lang="ru-RU" sz="2400" dirty="0"/>
              <a:t>и пособия по теме краеведения;</a:t>
            </a:r>
          </a:p>
          <a:p>
            <a:r>
              <a:rPr lang="ru-RU" sz="2400" dirty="0" smtClean="0"/>
              <a:t>Вовлечь </a:t>
            </a:r>
            <a:r>
              <a:rPr lang="ru-RU" sz="2400" dirty="0"/>
              <a:t>родителей в активное участие </a:t>
            </a:r>
            <a:r>
              <a:rPr lang="ru-RU" sz="2400" dirty="0" smtClean="0"/>
              <a:t>в реализацию </a:t>
            </a:r>
            <a:r>
              <a:rPr lang="ru-RU" sz="2400" dirty="0"/>
              <a:t>проекта;</a:t>
            </a:r>
          </a:p>
          <a:p>
            <a:r>
              <a:rPr lang="ru-RU" sz="2400" dirty="0" smtClean="0"/>
              <a:t>Организовать </a:t>
            </a:r>
            <a:r>
              <a:rPr lang="ru-RU" sz="2400" dirty="0"/>
              <a:t>систему взаимодействия ДОО </a:t>
            </a:r>
            <a:r>
              <a:rPr lang="ru-RU" sz="2400" dirty="0" smtClean="0"/>
              <a:t>и учреждениями </a:t>
            </a:r>
            <a:r>
              <a:rPr lang="ru-RU" sz="2400" dirty="0"/>
              <a:t>города;</a:t>
            </a:r>
          </a:p>
          <a:p>
            <a:r>
              <a:rPr lang="ru-RU" sz="2400" dirty="0" smtClean="0"/>
              <a:t>Создать </a:t>
            </a:r>
            <a:r>
              <a:rPr lang="ru-RU" sz="2400" dirty="0"/>
              <a:t>интерактивное </a:t>
            </a:r>
            <a:r>
              <a:rPr lang="ru-RU" sz="2400" dirty="0" smtClean="0"/>
              <a:t>образовательное пространство </a:t>
            </a:r>
            <a:r>
              <a:rPr lang="ru-RU" sz="2400" dirty="0"/>
              <a:t>в </a:t>
            </a:r>
            <a:r>
              <a:rPr lang="ru-RU" sz="2400" dirty="0" smtClean="0"/>
              <a:t>СП «Юный </a:t>
            </a:r>
            <a:r>
              <a:rPr lang="ru-RU" sz="2400" dirty="0"/>
              <a:t>горожанин».</a:t>
            </a:r>
          </a:p>
        </p:txBody>
      </p:sp>
    </p:spTree>
    <p:extLst>
      <p:ext uri="{BB962C8B-B14F-4D97-AF65-F5344CB8AC3E}">
        <p14:creationId xmlns:p14="http://schemas.microsoft.com/office/powerpoint/2010/main" val="50827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5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ПЛАН РАБОТЫ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520646"/>
              </p:ext>
            </p:extLst>
          </p:nvPr>
        </p:nvGraphicFramePr>
        <p:xfrm>
          <a:off x="960438" y="1390650"/>
          <a:ext cx="1069816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6054">
                  <a:extLst>
                    <a:ext uri="{9D8B030D-6E8A-4147-A177-3AD203B41FA5}">
                      <a16:colId xmlns:a16="http://schemas.microsoft.com/office/drawing/2014/main" val="4126554610"/>
                    </a:ext>
                  </a:extLst>
                </a:gridCol>
                <a:gridCol w="3566054">
                  <a:extLst>
                    <a:ext uri="{9D8B030D-6E8A-4147-A177-3AD203B41FA5}">
                      <a16:colId xmlns:a16="http://schemas.microsoft.com/office/drawing/2014/main" val="2014863322"/>
                    </a:ext>
                  </a:extLst>
                </a:gridCol>
                <a:gridCol w="3566054">
                  <a:extLst>
                    <a:ext uri="{9D8B030D-6E8A-4147-A177-3AD203B41FA5}">
                      <a16:colId xmlns:a16="http://schemas.microsoft.com/office/drawing/2014/main" val="9938047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394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Создать</a:t>
                      </a:r>
                    </a:p>
                    <a:p>
                      <a:r>
                        <a:rPr lang="ru-RU" dirty="0" smtClean="0"/>
                        <a:t>методическую базу</a:t>
                      </a:r>
                    </a:p>
                    <a:p>
                      <a:r>
                        <a:rPr lang="ru-RU" dirty="0" smtClean="0"/>
                        <a:t>по теме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</a:p>
                    <a:p>
                      <a:r>
                        <a:rPr lang="ru-RU" dirty="0" smtClean="0"/>
                        <a:t>педагогами дидактические игры 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пособия, </a:t>
                      </a:r>
                      <a:r>
                        <a:rPr lang="ru-RU" dirty="0" err="1" smtClean="0"/>
                        <a:t>лэпбуков</a:t>
                      </a:r>
                      <a:r>
                        <a:rPr lang="ru-RU" dirty="0" smtClean="0"/>
                        <a:t>,</a:t>
                      </a:r>
                    </a:p>
                    <a:p>
                      <a:r>
                        <a:rPr lang="ru-RU" dirty="0" smtClean="0"/>
                        <a:t>картотек по теме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краеведения.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Картотека дидактических игр;</a:t>
                      </a:r>
                    </a:p>
                    <a:p>
                      <a:r>
                        <a:rPr lang="ru-RU" dirty="0" err="1" smtClean="0"/>
                        <a:t>Лэпбуки</a:t>
                      </a:r>
                      <a:r>
                        <a:rPr lang="ru-RU" dirty="0" smtClean="0"/>
                        <a:t> по теме проекта;</a:t>
                      </a:r>
                    </a:p>
                    <a:p>
                      <a:r>
                        <a:rPr lang="ru-RU" dirty="0" smtClean="0"/>
                        <a:t>Каталог видео –презентаций:</a:t>
                      </a:r>
                    </a:p>
                    <a:p>
                      <a:r>
                        <a:rPr lang="ru-RU" dirty="0" smtClean="0"/>
                        <a:t>«История Енисейской Губернии», «Природа</a:t>
                      </a:r>
                    </a:p>
                    <a:p>
                      <a:r>
                        <a:rPr lang="ru-RU" dirty="0" smtClean="0"/>
                        <a:t>Красноярского края»,</a:t>
                      </a:r>
                    </a:p>
                    <a:p>
                      <a:r>
                        <a:rPr lang="ru-RU" dirty="0" smtClean="0"/>
                        <a:t>«Достопримечательности Красноярска»;</a:t>
                      </a:r>
                    </a:p>
                    <a:p>
                      <a:r>
                        <a:rPr lang="ru-RU" dirty="0" smtClean="0"/>
                        <a:t>Сборники тематических </a:t>
                      </a:r>
                      <a:r>
                        <a:rPr lang="ru-RU" dirty="0" err="1" smtClean="0"/>
                        <a:t>физминуток</a:t>
                      </a:r>
                      <a:r>
                        <a:rPr lang="ru-RU" dirty="0" smtClean="0"/>
                        <a:t> 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упражнений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18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Вовлечь родителей</a:t>
                      </a:r>
                    </a:p>
                    <a:p>
                      <a:r>
                        <a:rPr lang="ru-RU" dirty="0" smtClean="0"/>
                        <a:t>в активное участие</a:t>
                      </a:r>
                    </a:p>
                    <a:p>
                      <a:r>
                        <a:rPr lang="ru-RU" dirty="0" smtClean="0"/>
                        <a:t>в реализацию</a:t>
                      </a:r>
                    </a:p>
                    <a:p>
                      <a:r>
                        <a:rPr lang="ru-RU" dirty="0" smtClean="0"/>
                        <a:t>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Презентация</a:t>
                      </a:r>
                    </a:p>
                    <a:p>
                      <a:r>
                        <a:rPr lang="ru-RU" dirty="0" smtClean="0"/>
                        <a:t>проекта родителям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Родителям представлена обзорная</a:t>
                      </a:r>
                    </a:p>
                    <a:p>
                      <a:r>
                        <a:rPr lang="ru-RU" dirty="0" smtClean="0"/>
                        <a:t>презентации о проекте; Экскурсионные</a:t>
                      </a:r>
                    </a:p>
                    <a:p>
                      <a:r>
                        <a:rPr lang="ru-RU" dirty="0" smtClean="0"/>
                        <a:t>прогулки с детьми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2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14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492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ПЛАН РАБОТЫ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607323"/>
              </p:ext>
            </p:extLst>
          </p:nvPr>
        </p:nvGraphicFramePr>
        <p:xfrm>
          <a:off x="987551" y="1344168"/>
          <a:ext cx="11127552" cy="4782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033">
                  <a:extLst>
                    <a:ext uri="{9D8B030D-6E8A-4147-A177-3AD203B41FA5}">
                      <a16:colId xmlns:a16="http://schemas.microsoft.com/office/drawing/2014/main" val="3359758304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716219994"/>
                    </a:ext>
                  </a:extLst>
                </a:gridCol>
                <a:gridCol w="6738431">
                  <a:extLst>
                    <a:ext uri="{9D8B030D-6E8A-4147-A177-3AD203B41FA5}">
                      <a16:colId xmlns:a16="http://schemas.microsoft.com/office/drawing/2014/main" val="3651243554"/>
                    </a:ext>
                  </a:extLst>
                </a:gridCol>
              </a:tblGrid>
              <a:tr h="743915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240355"/>
                  </a:ext>
                </a:extLst>
              </a:tr>
              <a:tr h="201919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Организовать</a:t>
                      </a:r>
                    </a:p>
                    <a:p>
                      <a:r>
                        <a:rPr lang="ru-RU" dirty="0" smtClean="0"/>
                        <a:t>систему</a:t>
                      </a:r>
                    </a:p>
                    <a:p>
                      <a:r>
                        <a:rPr lang="ru-RU" dirty="0" smtClean="0"/>
                        <a:t>взаимодействия</a:t>
                      </a:r>
                    </a:p>
                    <a:p>
                      <a:r>
                        <a:rPr lang="ru-RU" dirty="0" smtClean="0"/>
                        <a:t>СП 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учреждениями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dirty="0" smtClean="0"/>
                        <a:t>города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и</a:t>
                      </a:r>
                    </a:p>
                    <a:p>
                      <a:r>
                        <a:rPr lang="ru-RU" dirty="0" smtClean="0"/>
                        <a:t>презентация</a:t>
                      </a:r>
                    </a:p>
                    <a:p>
                      <a:r>
                        <a:rPr lang="ru-RU" dirty="0" smtClean="0"/>
                        <a:t>виртуальных</a:t>
                      </a:r>
                    </a:p>
                    <a:p>
                      <a:r>
                        <a:rPr lang="ru-RU" dirty="0" smtClean="0"/>
                        <a:t>экскурсий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Красноярский краевой краеведческий музей;</a:t>
                      </a:r>
                    </a:p>
                    <a:p>
                      <a:r>
                        <a:rPr lang="ru-RU" dirty="0" smtClean="0"/>
                        <a:t>Красноярский художественный музей </a:t>
                      </a:r>
                      <a:r>
                        <a:rPr lang="ru-RU" dirty="0" err="1" smtClean="0"/>
                        <a:t>В.И.Сурикова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Музей кукол;</a:t>
                      </a:r>
                    </a:p>
                    <a:p>
                      <a:r>
                        <a:rPr lang="ru-RU" dirty="0" smtClean="0"/>
                        <a:t>Красноярский Театр Юного Зрителя</a:t>
                      </a:r>
                    </a:p>
                    <a:p>
                      <a:r>
                        <a:rPr lang="ru-RU" dirty="0" smtClean="0"/>
                        <a:t>Мемориал победы, Вечный огонь;</a:t>
                      </a:r>
                    </a:p>
                    <a:p>
                      <a:r>
                        <a:rPr lang="ru-RU" dirty="0" smtClean="0"/>
                        <a:t>Обзорная экскурсия: история города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Красноярска;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894943"/>
                  </a:ext>
                </a:extLst>
              </a:tr>
              <a:tr h="2019198"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Создать</a:t>
                      </a:r>
                    </a:p>
                    <a:p>
                      <a:r>
                        <a:rPr lang="ru-RU" dirty="0" smtClean="0"/>
                        <a:t>интерактивное</a:t>
                      </a:r>
                    </a:p>
                    <a:p>
                      <a:r>
                        <a:rPr lang="ru-RU" dirty="0" smtClean="0"/>
                        <a:t>образовательное</a:t>
                      </a:r>
                    </a:p>
                    <a:p>
                      <a:r>
                        <a:rPr lang="ru-RU" dirty="0" smtClean="0"/>
                        <a:t>пространство в</a:t>
                      </a:r>
                    </a:p>
                    <a:p>
                      <a:r>
                        <a:rPr lang="ru-RU" dirty="0" smtClean="0"/>
                        <a:t>ДОУ «Юный</a:t>
                      </a:r>
                    </a:p>
                    <a:p>
                      <a:r>
                        <a:rPr lang="ru-RU" dirty="0" smtClean="0"/>
                        <a:t>горожанин»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Оформление групп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Центр познания и коммуникации детей «Юный горожанин»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738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53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03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РЕЗУЛЬТАТ</a:t>
            </a:r>
          </a:p>
        </p:txBody>
      </p:sp>
      <p:pic>
        <p:nvPicPr>
          <p:cNvPr id="102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16" y="1232154"/>
            <a:ext cx="11274552" cy="603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3858768" y="2779776"/>
            <a:ext cx="1737360" cy="14721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Представить</a:t>
            </a:r>
          </a:p>
          <a:p>
            <a:pPr algn="ctr"/>
            <a:r>
              <a:rPr lang="ru-RU">
                <a:solidFill>
                  <a:schemeClr val="tx1"/>
                </a:solidFill>
              </a:rPr>
              <a:t>свои</a:t>
            </a:r>
          </a:p>
          <a:p>
            <a:pPr algn="ctr"/>
            <a:r>
              <a:rPr lang="ru-RU">
                <a:solidFill>
                  <a:schemeClr val="tx1"/>
                </a:solidFill>
              </a:rPr>
              <a:t>открытия</a:t>
            </a:r>
          </a:p>
        </p:txBody>
      </p:sp>
      <p:sp>
        <p:nvSpPr>
          <p:cNvPr id="6" name="Овал 5"/>
          <p:cNvSpPr/>
          <p:nvPr/>
        </p:nvSpPr>
        <p:spPr>
          <a:xfrm>
            <a:off x="6821424" y="2772934"/>
            <a:ext cx="2825496" cy="13990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Организация ОО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 городском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пространстве</a:t>
            </a:r>
          </a:p>
        </p:txBody>
      </p:sp>
      <p:sp>
        <p:nvSpPr>
          <p:cNvPr id="7" name="Овал 6"/>
          <p:cNvSpPr/>
          <p:nvPr/>
        </p:nvSpPr>
        <p:spPr>
          <a:xfrm>
            <a:off x="5411992" y="3840480"/>
            <a:ext cx="1636776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Я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Экскурсовод </a:t>
            </a:r>
          </a:p>
        </p:txBody>
      </p:sp>
      <p:sp>
        <p:nvSpPr>
          <p:cNvPr id="8" name="Овал 7"/>
          <p:cNvSpPr/>
          <p:nvPr/>
        </p:nvSpPr>
        <p:spPr>
          <a:xfrm>
            <a:off x="3621024" y="5593826"/>
            <a:ext cx="2176272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Экскурсии</a:t>
            </a:r>
          </a:p>
        </p:txBody>
      </p:sp>
      <p:sp>
        <p:nvSpPr>
          <p:cNvPr id="9" name="Овал 8"/>
          <p:cNvSpPr/>
          <p:nvPr/>
        </p:nvSpPr>
        <p:spPr>
          <a:xfrm>
            <a:off x="5797296" y="4785733"/>
            <a:ext cx="5038344" cy="207338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Познавательное общение </a:t>
            </a:r>
            <a:r>
              <a:rPr lang="ru-RU" dirty="0" smtClean="0">
                <a:solidFill>
                  <a:schemeClr val="tx1"/>
                </a:solidFill>
              </a:rPr>
              <a:t>участников образовательных </a:t>
            </a:r>
            <a:r>
              <a:rPr lang="ru-RU" dirty="0">
                <a:solidFill>
                  <a:schemeClr val="tx1"/>
                </a:solidFill>
              </a:rPr>
              <a:t>отношений </a:t>
            </a:r>
            <a:r>
              <a:rPr lang="ru-RU" dirty="0" smtClean="0">
                <a:solidFill>
                  <a:schemeClr val="tx1"/>
                </a:solidFill>
              </a:rPr>
              <a:t>с культурными </a:t>
            </a:r>
            <a:r>
              <a:rPr lang="ru-RU" dirty="0">
                <a:solidFill>
                  <a:schemeClr val="tx1"/>
                </a:solidFill>
              </a:rPr>
              <a:t>и историческим</a:t>
            </a:r>
          </a:p>
          <a:p>
            <a:r>
              <a:rPr lang="ru-RU" dirty="0">
                <a:solidFill>
                  <a:schemeClr val="tx1"/>
                </a:solidFill>
              </a:rPr>
              <a:t>пространствами города</a:t>
            </a:r>
          </a:p>
        </p:txBody>
      </p:sp>
    </p:spTree>
    <p:extLst>
      <p:ext uri="{BB962C8B-B14F-4D97-AF65-F5344CB8AC3E}">
        <p14:creationId xmlns:p14="http://schemas.microsoft.com/office/powerpoint/2010/main" val="29171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34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Результат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528" y="1307592"/>
            <a:ext cx="11082528" cy="4754880"/>
          </a:xfrm>
        </p:spPr>
        <p:txBody>
          <a:bodyPr>
            <a:normAutofit/>
          </a:bodyPr>
          <a:lstStyle/>
          <a:p>
            <a:r>
              <a:rPr lang="ru-RU" sz="2000" dirty="0"/>
              <a:t>Использование городского пространства для </a:t>
            </a:r>
            <a:r>
              <a:rPr lang="ru-RU" sz="2000" dirty="0" smtClean="0"/>
              <a:t>развития детей </a:t>
            </a:r>
            <a:r>
              <a:rPr lang="ru-RU" sz="2000" dirty="0"/>
              <a:t>дошкольного возраста, оформление </a:t>
            </a:r>
            <a:r>
              <a:rPr lang="ru-RU" sz="2000" dirty="0" smtClean="0"/>
              <a:t>тематического группового пространства «Юный горожанин</a:t>
            </a:r>
            <a:r>
              <a:rPr lang="ru-RU" sz="2000" dirty="0"/>
              <a:t>», позволит организовать </a:t>
            </a:r>
            <a:r>
              <a:rPr lang="ru-RU" sz="2000" dirty="0" smtClean="0"/>
              <a:t>познавательное общение </a:t>
            </a:r>
            <a:r>
              <a:rPr lang="ru-RU" sz="2000" dirty="0"/>
              <a:t>участников образовательных отношений </a:t>
            </a:r>
            <a:r>
              <a:rPr lang="ru-RU" sz="2000" dirty="0" smtClean="0"/>
              <a:t>с культурными </a:t>
            </a:r>
            <a:r>
              <a:rPr lang="ru-RU" sz="2000" dirty="0"/>
              <a:t>и историческим пространствами города.</a:t>
            </a:r>
          </a:p>
          <a:p>
            <a:r>
              <a:rPr lang="ru-RU" sz="2000" dirty="0"/>
              <a:t>Даст возможность детям познакомиться </a:t>
            </a:r>
            <a:r>
              <a:rPr lang="ru-RU" sz="2000" dirty="0" smtClean="0"/>
              <a:t>с достопримечательностями </a:t>
            </a:r>
            <a:r>
              <a:rPr lang="ru-RU" sz="2000" dirty="0"/>
              <a:t>городов Красноярского </a:t>
            </a:r>
            <a:r>
              <a:rPr lang="ru-RU" sz="2000" dirty="0" smtClean="0"/>
              <a:t>края, России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smtClean="0"/>
              <a:t>Современное </a:t>
            </a:r>
            <a:r>
              <a:rPr lang="ru-RU" sz="2000" dirty="0"/>
              <a:t>интерактивное </a:t>
            </a:r>
            <a:r>
              <a:rPr lang="ru-RU" sz="2000" dirty="0" smtClean="0"/>
              <a:t>оборудование, поможет </a:t>
            </a:r>
            <a:r>
              <a:rPr lang="ru-RU" sz="2000" dirty="0"/>
              <a:t>детям снять видеосюжет в ходе экскурсии </a:t>
            </a:r>
            <a:r>
              <a:rPr lang="ru-RU" sz="2000" dirty="0" smtClean="0"/>
              <a:t>и представить </a:t>
            </a:r>
            <a:r>
              <a:rPr lang="ru-RU" sz="2000" dirty="0"/>
              <a:t>свои открытия, исследования детям </a:t>
            </a:r>
            <a:r>
              <a:rPr lang="ru-RU" sz="2000" dirty="0" smtClean="0"/>
              <a:t>других городов </a:t>
            </a:r>
            <a:r>
              <a:rPr lang="ru-RU" sz="2000" dirty="0"/>
              <a:t>в интересной форме.</a:t>
            </a:r>
          </a:p>
          <a:p>
            <a:r>
              <a:rPr lang="ru-RU" sz="2000" dirty="0" smtClean="0"/>
              <a:t>80</a:t>
            </a:r>
            <a:r>
              <a:rPr lang="ru-RU" sz="2000" dirty="0"/>
              <a:t>% детей имеют устойчивые знания и могут </a:t>
            </a:r>
            <a:r>
              <a:rPr lang="ru-RU" sz="2000" dirty="0" smtClean="0"/>
              <a:t>их презентовать </a:t>
            </a:r>
            <a:r>
              <a:rPr lang="ru-RU" sz="2000" dirty="0"/>
              <a:t>другим детям</a:t>
            </a:r>
          </a:p>
        </p:txBody>
      </p:sp>
    </p:spTree>
    <p:extLst>
      <p:ext uri="{BB962C8B-B14F-4D97-AF65-F5344CB8AC3E}">
        <p14:creationId xmlns:p14="http://schemas.microsoft.com/office/powerpoint/2010/main" val="28014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414</Words>
  <Application>Microsoft Office PowerPoint</Application>
  <PresentationFormat>Широкоэкранный</PresentationFormat>
  <Paragraphs>86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Муниципальное бюджетное общеобразовательное учреждение «Средняя школа № 13» дошкольное структурное подразделение «Солнышко» для детей 3-7 лет </vt:lpstr>
      <vt:lpstr>Актуальность</vt:lpstr>
      <vt:lpstr>Цель проектной идеи</vt:lpstr>
      <vt:lpstr>Задачи</vt:lpstr>
      <vt:lpstr>ПЛАН РАБОТЫ</vt:lpstr>
      <vt:lpstr>ПЛАН РАБОТЫ</vt:lpstr>
      <vt:lpstr>РЕЗУЛЬТАТ</vt:lpstr>
      <vt:lpstr>Результат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школа № 13» дошкольное структурное подразделение «Солнышко» для детей 3-7 лет </dc:title>
  <dc:creator>SunBeam</dc:creator>
  <cp:lastModifiedBy>SunBeam</cp:lastModifiedBy>
  <cp:revision>11</cp:revision>
  <dcterms:created xsi:type="dcterms:W3CDTF">2024-11-21T07:36:39Z</dcterms:created>
  <dcterms:modified xsi:type="dcterms:W3CDTF">2024-11-21T08:23:31Z</dcterms:modified>
</cp:coreProperties>
</file>