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A686-909B-400E-958E-CE5BA3079B8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F252-22AC-4A88-8126-502661ECB2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0"/>
            <a:ext cx="71287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Исследовательский проект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С витаминами дружу- я здоровьем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дорожу! </a:t>
            </a:r>
          </a:p>
          <a:p>
            <a:endParaRPr lang="ru-RU" sz="3200" b="1" i="1" dirty="0"/>
          </a:p>
          <a:p>
            <a:endParaRPr lang="ru-RU" sz="3200" b="1" i="1" dirty="0" smtClean="0"/>
          </a:p>
          <a:p>
            <a:pPr algn="r"/>
            <a:r>
              <a:rPr lang="ru-RU" sz="2800" b="1" i="1" dirty="0" smtClean="0"/>
              <a:t>Авторы: </a:t>
            </a:r>
          </a:p>
          <a:p>
            <a:pPr algn="r"/>
            <a:r>
              <a:rPr lang="ru-RU" sz="2800" b="1" i="1" dirty="0" smtClean="0"/>
              <a:t>дети </a:t>
            </a:r>
            <a:r>
              <a:rPr lang="ru-RU" sz="2800" b="1" i="1" dirty="0" smtClean="0"/>
              <a:t>старшей </a:t>
            </a:r>
            <a:r>
              <a:rPr lang="ru-RU" sz="2800" b="1" i="1" dirty="0" smtClean="0"/>
              <a:t>группы, родители,</a:t>
            </a:r>
          </a:p>
          <a:p>
            <a:pPr algn="r"/>
            <a:r>
              <a:rPr lang="ru-RU" sz="2800" b="1" i="1" dirty="0" smtClean="0"/>
              <a:t> Воспитатели: Брюханова </a:t>
            </a:r>
            <a:r>
              <a:rPr lang="ru-RU" sz="2800" b="1" i="1" dirty="0" err="1" smtClean="0"/>
              <a:t>Е.С,Галаган</a:t>
            </a:r>
            <a:r>
              <a:rPr lang="ru-RU" sz="2800" b="1" i="1" dirty="0" smtClean="0"/>
              <a:t> О.И.</a:t>
            </a:r>
          </a:p>
          <a:p>
            <a:pPr algn="r"/>
            <a:r>
              <a:rPr lang="ru-RU" sz="2800" b="1" i="1" dirty="0" smtClean="0"/>
              <a:t> ., 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92087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0"/>
            <a:ext cx="619268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Физкультурно-оздоровительная работа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Ежедневная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физкультурно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оздоровительная работа в режиме дня, направленная на тему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Подвижные игры: «Во саду ли в огороде», «Принеси названный предмет», «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Ловишки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» – убежим от вируса,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« Собери витамины»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Елена Сергеевна\Desktop\документы ср.гр\Новая папка 3\IMG_20160328_093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54" y="548680"/>
            <a:ext cx="33211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 Сергеевна\Desktop\документы ср.гр\Новая папка 3\IMG_20160330_10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316528" cy="24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 Сергеевна\Desktop\документы ср.гр\Новая папка 3\IMG_20160328_100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10419"/>
            <a:ext cx="4569389" cy="25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0879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657563"/>
            <a:ext cx="56886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Игровая деятельность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Дидактические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Вершки и корешки, Овощи и фрукты, Угадай, какой овощ, Волшебный мешочек, Что, где растет, Опиши овощи, фрукты, Найди пару, Что знаешь кислое, сладкое, горькое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Елена Сергеевна\Desktop\документы ср.гр\Новая папка 3\IMG_20160330_111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61" y="2780928"/>
            <a:ext cx="6371185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920879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604137"/>
            <a:ext cx="626469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Продуктивная деятельность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Лепка «Чудо-фрукт»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Создание плаката «Полезные и вредные продукты».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28671"/>
            <a:ext cx="5328592" cy="36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087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271683"/>
            <a:ext cx="74168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IV. Заключительный этап: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Анализ проделанной работы: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Выставка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детско-родительских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рисунков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«Мое любимое полезное блюдо»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Елена Сергеевна\Desktop\документы ср.гр\Новая папка 3\IMG_20160330_135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638">
            <a:off x="358152" y="2675696"/>
            <a:ext cx="3884383" cy="25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 Сергеевна\Desktop\документы ср.гр\Новая папка 3\IMG_20160330_135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756">
            <a:off x="4671156" y="2000795"/>
            <a:ext cx="4222239" cy="27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0879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838183"/>
            <a:ext cx="878497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После проведенной работы: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–Дети получили представление о здоровье, о способах заботы о нем, узнали пользу овощей и фруктов.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–Расширили свои представления о правильном питании, о взаимосвязи здоровья и питания.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Дети пришли к выводу : «Если я буду хорошо и правильно питаться, то буду здоров…».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Дети в детском саду и дома в меню стали отдавать предпочтения овощным блюдам, понимая пользу данных видов продуктов.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–Родители заинтересовались проблемой сохранения здоровья своих детей посредством правильного питания и укрепления здорового образа жизни в своей семье.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–Педагоги продолжили формировать у детей положительные качества личности, нравственного и культурного поведения на более высоком уровне. А самое главное- эта проектная деятельность объединила детей, родителей и педагогов для новых достижений.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Елена\Desktop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1014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b="1" i="1" dirty="0" smtClean="0"/>
              <a:t>формирование убеждений и привычек здорового образа жизни в условиях дошкольного образовательного учреждения, развитие познавательных и интеллектуальных способностей детей дошкольного возраста.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Задачи проекта: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1. Дать детям общее представление о здоровье как ценности, о котором необходимо постоянно заботится, научить беречь свое здоровье и заботиться о нем.</a:t>
            </a:r>
            <a:br>
              <a:rPr lang="ru-RU" sz="2000" b="1" i="1" dirty="0" smtClean="0"/>
            </a:br>
            <a:r>
              <a:rPr lang="ru-RU" sz="2000" b="1" i="1" dirty="0" smtClean="0"/>
              <a:t> 2. Продолжать формирование убеждений и привычек здорового образа жизни в условиях дошкольного образовательного учреждения. </a:t>
            </a:r>
            <a:br>
              <a:rPr lang="ru-RU" sz="2000" b="1" i="1" dirty="0" smtClean="0"/>
            </a:br>
            <a:r>
              <a:rPr lang="ru-RU" sz="2000" b="1" i="1" dirty="0" smtClean="0"/>
              <a:t>3. Расширять знания дошкольников о питании, его значимости, о взаимосвязи здоровья и питания. </a:t>
            </a:r>
            <a:br>
              <a:rPr lang="ru-RU" sz="2000" b="1" i="1" dirty="0" smtClean="0"/>
            </a:br>
            <a:r>
              <a:rPr lang="ru-RU" sz="2000" b="1" i="1" dirty="0" smtClean="0"/>
              <a:t>4. Дать детям знания о витаминах, об их пользе для здоровья человека, о содержании витаминов в овощах, фруктах и ягодах.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5</a:t>
            </a:r>
            <a:r>
              <a:rPr lang="ru-RU" sz="2000" b="1" i="1" dirty="0" smtClean="0"/>
              <a:t>. Заинтересовать родителей укреплять здоровый образ жизни в семье.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76998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Ожидаемый результат: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1.Обогащение детей знаниями о пользе витаминов для нашего организма. 2.Развитие коммуникативных качеств личности ребенка, как активного участника проекта.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3.Создание благоприятных условий для саморазвития ребенка, проявления его творческой деятельности.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4. Активное участие родителей в жизни детского сада и в оздоровлении своей семьи.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Формы реализации: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ОД и беседы по познавательной и экспериментальной деятельности.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Беседы с детьми и родителями.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Игровая деятельность.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Выполнение плаката.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430887"/>
            <a:ext cx="86409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Этапы реализации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этап.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Аналитический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анализ проблемы;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определение целей и задач проекта,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подбор методической, справочной, энциклопедической и художественной литературы по выбранной теме проекта.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II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этап.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Организационный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( Планирование реализации проекта).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составление и обсуждение со всеми участниками проекта поэтапного плана работы;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подбор необходимого оборудования и пособий для практического обогащения проекта, целенаправленности, систематизации 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воспитательно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-образовательного процесса.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60648"/>
            <a:ext cx="842493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III этап.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Реализация проекта. Сохранение здоровья требует от каждого человека большого труда. Хорошее здоровье – это правильное питание плюс занятия физической культурой.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Проблемные вопросы: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1330460">
            <a:off x="1060411" y="1892799"/>
            <a:ext cx="6912768" cy="437755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Где прячутся витамины? </a:t>
            </a:r>
          </a:p>
          <a:p>
            <a:pPr algn="ctr">
              <a:buFontTx/>
              <a:buChar char="-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Какое влияние оказывают витамины на здоровье человека?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Какие витамины нужны человеку? - К чему приводит недостаток витаминов в организме человека?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Как сохранить витамины в процессе хранения и кулинарной обработки овощей? ( для родителей).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53888"/>
            <a:ext cx="37444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Коммуникация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Беседы с воспитателем: Как витамины вирус победили. Как Вася закалялся от болезней Где живут витамины. Что растет на огороде.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Полезная и вредная еда. Что растет в саду. Питание и здоровье.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Беседы 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мед.сестрой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детского сада: Роль витаминов в жизни человека. О пользе овощей и фруктов.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 Сергеевна\Desktop\документы ср.гр\Новая папка 3\IMG_20160330_134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01" y="620688"/>
            <a:ext cx="49816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24517"/>
            <a:ext cx="43204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Познание: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Наблюдения в огороде «Вот веселый огород,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что здесь только не растет» Витамины, которые мы вырастили на огороде детского сада.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лена Сергеевна\Desktop\документы ср.гр\Новая папка 3\IMG_20160328_12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52291"/>
            <a:ext cx="5223928" cy="33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920879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-88359"/>
            <a:ext cx="684076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Опытно-экспериментальная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«Узнай на вкус и расскажи»,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«Краска из продуктов 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Сортировка крупы,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«Коллекция ароматов»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лена Сергеевна\Desktop\документы ср.гр\Новая папка 3\IMG_20160328_103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" y="2420888"/>
            <a:ext cx="4432445" cy="24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 Сергеевна\Desktop\документы ср.гр\Новая папка 3\IMG_20160328_103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50" y="2420888"/>
            <a:ext cx="434301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Елена\Desktop\vitamins-border-vector-191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920879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276999"/>
            <a:ext cx="644522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Взаимодействие с родителями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Родительские встречи по интересам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«Витамины в нашей жизни».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 сохранить витамины на зиму?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Домашний фото-репортаж наших юных корреспондентов.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94" y="836712"/>
            <a:ext cx="24765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Елена Сергеевна\Desktop\документы ср.гр\Фото детский сад\100_2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320480" cy="32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637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Цель исследования  формирование убеждений и привычек здорового образа жизни в условиях дошкольного образовательного учреждения, развитие познавательных и интеллектуальных способностей детей дошкольного возраста.  Задачи проекта:  1. Дать детям общее представление о здоровье как ценности, о котором необходимо постоянно заботится, научить беречь свое здоровье и заботиться о нем.  2. Продолжать формирование убеждений и привычек здорового образа жизни в условиях дошкольного образовательного учреждения.  3. Расширять знания дошкольников о питании, его значимости, о взаимосвязи здоровья и питания.  4. Дать детям знания о витаминах, об их пользе для здоровья человека, о содержании витаминов в овощах, фруктах и ягодах.  5. Заинтересовать родителей укреплять здоровый образ жизни в семье.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SunBeam</cp:lastModifiedBy>
  <cp:revision>21</cp:revision>
  <dcterms:created xsi:type="dcterms:W3CDTF">2016-03-21T14:17:58Z</dcterms:created>
  <dcterms:modified xsi:type="dcterms:W3CDTF">2024-11-21T06:53:49Z</dcterms:modified>
</cp:coreProperties>
</file>