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58" r:id="rId5"/>
    <p:sldId id="274" r:id="rId6"/>
    <p:sldId id="276" r:id="rId7"/>
    <p:sldId id="27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110" d="100"/>
          <a:sy n="110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9018741_3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363"/>
            <a:ext cx="9786910" cy="71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000108"/>
            <a:ext cx="8229600" cy="4857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школа № 13»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(МБОУ СШ № 13)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857916" cy="46434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Психологическое здоровье неразрывно связано со здоровьем психическим, состояние и развитие которого еще не занимает подобающего ему места в педагогических и психологических программах работы с ребенком.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71546"/>
            <a:ext cx="6572296" cy="4500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Забота о психологическом здоровье предполагает внимание к внутреннему миру ребенка, к его чувствам и переживаниям, увлечениям и интересам, способностям и знаниям, его отношением к себе, сверстникам, взрослым, к окружающему миру, к жизни как таковой.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58dd06c700b15f1775c92540ab65ec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357298"/>
            <a:ext cx="5643602" cy="385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V="1">
            <a:off x="6643702" y="7215213"/>
            <a:ext cx="214298" cy="6934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Забота о психологическом здоровье предполагает внимание к внутреннему миру ребенка, к его чувствам и переживаниям, увлечениям и интересам, способностям и знаниям, его отношением к себе, сверстникам, взрослым, к окружающему миру, к жизни как таковой. </a:t>
            </a:r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786322"/>
            <a:ext cx="2900362" cy="15696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b46778609438efca9361ab20835ed9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14422"/>
            <a:ext cx="6643734" cy="41434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24dbbf49a576c1e337ee46a601d06b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51" y="1395413"/>
            <a:ext cx="6289640" cy="35337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6021218418f80cf54f78e9683229d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736"/>
            <a:ext cx="5786478" cy="433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04646"/>
          </a:xfrm>
        </p:spPr>
        <p:txBody>
          <a:bodyPr/>
          <a:lstStyle/>
          <a:p>
            <a:r>
              <a:rPr lang="ru-RU" dirty="0" err="1" smtClean="0"/>
              <a:t>кк</a:t>
            </a:r>
            <a:endParaRPr lang="ru-RU" dirty="0"/>
          </a:p>
        </p:txBody>
      </p:sp>
      <p:pic>
        <p:nvPicPr>
          <p:cNvPr id="5" name="Рисунок 4" descr="0e7a5c49ff2c78ce878f0f47aa1d186c_i-1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71546"/>
            <a:ext cx="6215106" cy="45720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214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Главное, чтобы ребёнок вырос весёлым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активным, самостоятельным и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доброжелательным, помогающим и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любознательным, инициативным и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уверенным в себе, открытым и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сопереживающим, - то есть прежде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психологически здоровым.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Хухлаева</a:t>
            </a:r>
            <a:r>
              <a:rPr lang="ru-RU" dirty="0" smtClean="0">
                <a:solidFill>
                  <a:schemeClr val="bg1"/>
                </a:solidFill>
              </a:rPr>
              <a:t> О.В.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07196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за внимание !</a:t>
            </a:r>
            <a:endParaRPr lang="ru-RU" sz="6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5723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подготовили: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 МБОУ СШ№13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Талыпова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Оксана Андреевна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45005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«Укрепление психологического здоровья детей дошкольного возраста"</a:t>
            </a:r>
            <a:endParaRPr lang="ru-RU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5721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Одной из главных задач в воспитании детей является создание условий, гарантирующих формирование и укрепление их здоровья.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качестве одной из составляющих здоровья человека в целом выделяют психологическое здоровье.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«Здоровый ребёнок – самое драгоценное произведение природы»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20231029-23394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71678"/>
            <a:ext cx="5143536" cy="3295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8576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 – это способность противостоять воздействиям инфекции, физических, химических и психических факторов окружающей среды.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358114" cy="5143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определение здоровья ребенка содержит пять признаков: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адаптируемость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приспособляемость к окружающей среде;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равновесие – способность организма функционировать во внешней среде, сохраняя гомеостаз (постоянство внутренней среды);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благополучие – состояние душевного и физического покоя, вызванное благоприятным протеканием всех жизненных процессов ребенка;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358114" cy="52149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• гармоничность – уравновешенность всех функций, обеспечивающих наиболее успешное протекание роста и развития организма;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• способность функционировать – главная составляющая практического понимания здоровья, отражающая степень согласованности всех вышеперечисленных признаков, обеспечивающих высокий уровень биологической и социальной активности и трудоспособности человека.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357298"/>
            <a:ext cx="6786610" cy="42862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-Психологическая поддержка, а также укрепление психологического здоровья детей;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-развитие личности и самосознания детей;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-расширение и обогащение представлений детей об эмоциях, чувствах, способах их выражения;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-создание положительного эмоционального фона в процессе общения детей со сверстниками и родителями;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-гармонизация детско-родительских отношений.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795634bd3ab1d54229f5edd5b57814e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5170294"/>
            <a:ext cx="3000364" cy="16877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921155_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400948" cy="56436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-Разработать систему работы с семьей, направленную на укрепление психологического здоровья.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-Расширить представления детей о внутреннем мире человека – характере, мыслях, чувствах.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-Развить интерес ребенка к самому себе и своему эмоциональному состоянию; осознавать свои эмоциональные состояния.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-Повышать психолого-педагогическую компетентность родителей в вопросах воспитания и развития детей.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7fdd5af80d536d1f7b0eca5869d2a2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036354"/>
            <a:ext cx="2428860" cy="18216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593</TotalTime>
  <Words>224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Century Gothic</vt:lpstr>
      <vt:lpstr>Times New Roman</vt:lpstr>
      <vt:lpstr>Verdana</vt:lpstr>
      <vt:lpstr>Wingdings 2</vt:lpstr>
      <vt:lpstr>Яркая</vt:lpstr>
      <vt:lpstr>Презентация PowerPoint</vt:lpstr>
      <vt:lpstr>«Укрепление психологического здоровья детей дошкольного возраста"</vt:lpstr>
      <vt:lpstr>Одной из главных задач в воспитании детей является создание условий, гарантирующих формирование и укрепление их здоровья.  В качестве одной из составляющих здоровья человека в целом выделяют психологическое здоровье.</vt:lpstr>
      <vt:lpstr>«Здоровый ребёнок – самое драгоценное произведение природы» </vt:lpstr>
      <vt:lpstr>Здоровье – это способность противостоять воздействиям инфекции, физических, химических и психических факторов окружающей среды.</vt:lpstr>
      <vt:lpstr>Современное определение здоровья ребенка содержит пять признаков:  • адаптируемость – приспособляемость к окружающей среде;  • равновесие – способность организма функционировать во внешней среде, сохраняя гомеостаз (постоянство внутренней среды);  • благополучие – состояние душевного и физического покоя, вызванное благоприятным протеканием всех жизненных процессов ребенка; </vt:lpstr>
      <vt:lpstr>• гармоничность – уравновешенность всех функций, обеспечивающих наиболее успешное протекание роста и развития организма;  • способность функционировать – главная составляющая практического понимания здоровья, отражающая степень согласованности всех вышеперечисленных признаков, обеспечивающих высокий уровень биологической и социальной активности и трудоспособности человека.</vt:lpstr>
      <vt:lpstr>Цель проекта: -Психологическая поддержка, а также укрепление психологического здоровья детей; -развитие личности и самосознания детей; -расширение и обогащение представлений детей об эмоциях, чувствах, способах их выражения; -создание положительного эмоционального фона в процессе общения детей со сверстниками и родителями; -гармонизация детско-родительских отношений. </vt:lpstr>
      <vt:lpstr>Задачи: -Разработать систему работы с семьей, направленную на укрепление психологического здоровья. -Расширить представления детей о внутреннем мире человека – характере, мыслях, чувствах. -Развить интерес ребенка к самому себе и своему эмоциональному состоянию; осознавать свои эмоциональные состояния. -Повышать психолого-педагогическую компетентность родителей в вопросах воспитания и развития детей. </vt:lpstr>
      <vt:lpstr>Психологическое здоровье неразрывно связано со здоровьем психическим, состояние и развитие которого еще не занимает подобающего ему места в педагогических и психологических программах работы с ребенком.</vt:lpstr>
      <vt:lpstr>Забота о психологическом здоровье предполагает внимание к внутреннему миру ребенка, к его чувствам и переживаниям, увлечениям и интересам, способностям и знаниям, его отношением к себе, сверстникам, взрослым, к окружающему миру, к жизни как таковой. </vt:lpstr>
      <vt:lpstr>Презентация PowerPoint</vt:lpstr>
      <vt:lpstr>Презентация PowerPoint</vt:lpstr>
      <vt:lpstr>Презентация PowerPoint</vt:lpstr>
      <vt:lpstr>Презентация PowerPoint</vt:lpstr>
      <vt:lpstr>кк</vt:lpstr>
      <vt:lpstr>Главное, чтобы ребёнок вырос весёлым и активным, самостоятельным и доброжелательным, помогающим и любознательным, инициативным и уверенным в себе, открытым и сопереживающим, - то есть прежде всего психологически здоровым.  Хухлаева О.В.</vt:lpstr>
      <vt:lpstr>Спасибо  за внимание !</vt:lpstr>
      <vt:lpstr>Презентацию подготовили:  воспитатели МБОУ СШ№13   Талыпова Оксана Андреевна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48</cp:revision>
  <dcterms:created xsi:type="dcterms:W3CDTF">2023-10-29T11:32:12Z</dcterms:created>
  <dcterms:modified xsi:type="dcterms:W3CDTF">2023-11-06T06:46:29Z</dcterms:modified>
</cp:coreProperties>
</file>